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365" r:id="rId4"/>
    <p:sldId id="366" r:id="rId5"/>
    <p:sldId id="370" r:id="rId6"/>
    <p:sldId id="371" r:id="rId7"/>
    <p:sldId id="363" r:id="rId8"/>
    <p:sldId id="369" r:id="rId9"/>
    <p:sldId id="368" r:id="rId10"/>
    <p:sldId id="367" r:id="rId11"/>
    <p:sldId id="364" r:id="rId12"/>
    <p:sldId id="357" r:id="rId13"/>
    <p:sldId id="352" r:id="rId14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61569" autoAdjust="0"/>
  </p:normalViewPr>
  <p:slideViewPr>
    <p:cSldViewPr snapToGrid="0">
      <p:cViewPr varScale="1">
        <p:scale>
          <a:sx n="68" d="100"/>
          <a:sy n="68" d="100"/>
        </p:scale>
        <p:origin x="223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estes exemplos de </a:t>
            </a:r>
            <a:r>
              <a:rPr lang="pt-PT" dirty="0" err="1"/>
              <a:t>loop</a:t>
            </a:r>
            <a:r>
              <a:rPr lang="pt-PT" dirty="0"/>
              <a:t>,”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Partilhar o exemplo (saltar duas vezes e bater duas vezes as palmas) e pedir às crianças para fazerem.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03336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Ensinar a identificar e corrigir erros nos </a:t>
            </a:r>
            <a:r>
              <a:rPr lang="pt-PT" dirty="0" err="1"/>
              <a:t>loops</a:t>
            </a:r>
            <a:r>
              <a:rPr lang="pt-PT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"Às vezes, podemos cometer erros nos </a:t>
            </a:r>
            <a:r>
              <a:rPr lang="pt-PT" dirty="0" err="1"/>
              <a:t>loops</a:t>
            </a:r>
            <a:r>
              <a:rPr lang="pt-PT" dirty="0"/>
              <a:t>. Por exemplo, se eu disser para saltar 3 vezes, mas vocês saltarem 4, isso é um erro no </a:t>
            </a:r>
            <a:r>
              <a:rPr lang="pt-PT" dirty="0" err="1"/>
              <a:t>loop</a:t>
            </a:r>
            <a:r>
              <a:rPr lang="pt-PT" dirty="0"/>
              <a:t>. Vamos tentar corrigir os erros e fazer o </a:t>
            </a:r>
            <a:r>
              <a:rPr lang="pt-PT" dirty="0" err="1"/>
              <a:t>loop</a:t>
            </a:r>
            <a:r>
              <a:rPr lang="pt-PT" dirty="0"/>
              <a:t> corretamente.“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Partilhar uma sequência com as crianças e realizar um erro intencional (ex.: Bater palmas 3 vezes na última instrução, mas na sequência só pede duas vezes). Pedir às crianças para identificarem o erro e corrigirem a repetição correta.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574013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Refletir sobre a importância de usar </a:t>
            </a:r>
            <a:r>
              <a:rPr lang="pt-PT" sz="12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loops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para simplificar repetições.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Explicação: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"O que aprendemos hoje sobre </a:t>
            </a:r>
            <a:r>
              <a:rPr lang="pt-PT" sz="12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loops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? Como podemos usar </a:t>
            </a:r>
            <a:r>
              <a:rPr lang="pt-PT" sz="12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loops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para tornar as ações mais fáceis e rápidas?“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Atividades: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Pedir às crianças para partilharem as suas ideias sobre como os </a:t>
            </a:r>
            <a:r>
              <a:rPr lang="pt-PT" sz="1200" dirty="0" err="1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loops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podem ser usados no dia a dia.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Explicar o que são </a:t>
            </a:r>
            <a:r>
              <a:rPr lang="pt-PT" dirty="0" err="1"/>
              <a:t>loops</a:t>
            </a:r>
            <a:r>
              <a:rPr lang="pt-PT" dirty="0"/>
              <a:t> de forma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"Hoje vamos aprender sobre </a:t>
            </a:r>
            <a:r>
              <a:rPr lang="pt-PT" dirty="0" err="1"/>
              <a:t>loops</a:t>
            </a:r>
            <a:r>
              <a:rPr lang="pt-PT" dirty="0"/>
              <a:t>. </a:t>
            </a:r>
            <a:r>
              <a:rPr lang="pt-PT" dirty="0" err="1"/>
              <a:t>Loops</a:t>
            </a:r>
            <a:r>
              <a:rPr lang="pt-PT" dirty="0"/>
              <a:t> são repetições de ações que podemos usar para fazer a mesma coisa várias vezes sem precisar de escrever os mesmos comandos várias vezes.“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já fizeram algo várias vezes seguidas, como bater palmas ou saltar, e introduzir o conceito de </a:t>
            </a:r>
            <a:r>
              <a:rPr lang="pt-PT" dirty="0" err="1"/>
              <a:t>loop</a:t>
            </a:r>
            <a:r>
              <a:rPr lang="pt-PT" dirty="0"/>
              <a:t> como uma maneira de repetir essas ações.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um exemplo de um </a:t>
            </a:r>
            <a:r>
              <a:rPr lang="pt-PT" dirty="0" err="1"/>
              <a:t>loop</a:t>
            </a:r>
            <a:r>
              <a:rPr lang="pt-PT" dirty="0"/>
              <a:t>. Se eu pedir para vocês baterem palmas três vezes, eu poderia dizer: 'Bate uma vez, bate duas vezes, bate três vezes'. Mas se usarmos um </a:t>
            </a:r>
            <a:r>
              <a:rPr lang="pt-PT" dirty="0" err="1"/>
              <a:t>loop</a:t>
            </a:r>
            <a:r>
              <a:rPr lang="pt-PT" dirty="0"/>
              <a:t>, eu digo apenas: 'Bater palmas 3 vezes’.”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baterem palmas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um exemplo de um </a:t>
            </a:r>
            <a:r>
              <a:rPr lang="pt-PT" dirty="0" err="1"/>
              <a:t>loop</a:t>
            </a:r>
            <a:r>
              <a:rPr lang="pt-PT" dirty="0"/>
              <a:t>. “Bater 3 vezes as palmas.”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baterem palmas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48108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um exemplo de um </a:t>
            </a:r>
            <a:r>
              <a:rPr lang="pt-PT" dirty="0" err="1"/>
              <a:t>loop</a:t>
            </a:r>
            <a:r>
              <a:rPr lang="pt-PT" dirty="0"/>
              <a:t>. “Bater 3 vezes as palmas.”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baterem palmas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3975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um exemplo de um </a:t>
            </a:r>
            <a:r>
              <a:rPr lang="pt-PT" dirty="0" err="1"/>
              <a:t>loop</a:t>
            </a:r>
            <a:r>
              <a:rPr lang="pt-PT" dirty="0"/>
              <a:t>. “Bater 3 vezes as palmas.”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baterem palmas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34674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outro exemplo de um </a:t>
            </a:r>
            <a:r>
              <a:rPr lang="pt-PT" dirty="0" err="1"/>
              <a:t>loop</a:t>
            </a:r>
            <a:r>
              <a:rPr lang="pt-PT" dirty="0"/>
              <a:t>, e vamos adicionar o saltar.”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(bater uma vez as palmas e saltar uma vez) e pedir às crianças para fazerem.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1393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este </a:t>
            </a:r>
            <a:r>
              <a:rPr lang="pt-PT" dirty="0" err="1"/>
              <a:t>loop</a:t>
            </a:r>
            <a:r>
              <a:rPr lang="pt-PT" dirty="0"/>
              <a:t>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saltarem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911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Demonstrar como funciona um </a:t>
            </a:r>
            <a:r>
              <a:rPr lang="pt-PT" dirty="0" err="1"/>
              <a:t>loop</a:t>
            </a:r>
            <a:r>
              <a:rPr lang="pt-PT" dirty="0"/>
              <a:t> usando exemplos do dia a dia.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"Vamos ver este </a:t>
            </a:r>
            <a:r>
              <a:rPr lang="pt-PT" dirty="0" err="1"/>
              <a:t>loop</a:t>
            </a:r>
            <a:r>
              <a:rPr lang="pt-PT" dirty="0"/>
              <a:t>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Demonstrar o exemplo e pedir às crianças para baterem palmas conforme o número de repetições especificadas.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9616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516B45CF-6F4A-47F3-A4D6-146E1BA3C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88" t="3704" r="16506" b="3704"/>
          <a:stretch/>
        </p:blipFill>
        <p:spPr>
          <a:xfrm>
            <a:off x="2447502" y="1407824"/>
            <a:ext cx="1942406" cy="4846320"/>
          </a:xfrm>
          <a:prstGeom prst="rect">
            <a:avLst/>
          </a:prstGeom>
        </p:spPr>
      </p:pic>
      <p:pic>
        <p:nvPicPr>
          <p:cNvPr id="12" name="Imagem 11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13E57349-A1C5-473C-A9BB-AF1AA0D1C5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3828" r="61429" b="3580"/>
          <a:stretch/>
        </p:blipFill>
        <p:spPr>
          <a:xfrm>
            <a:off x="8724915" y="1407824"/>
            <a:ext cx="1942406" cy="4846320"/>
          </a:xfrm>
          <a:prstGeom prst="rect">
            <a:avLst/>
          </a:prstGeom>
        </p:spPr>
      </p:pic>
      <p:sp>
        <p:nvSpPr>
          <p:cNvPr id="4" name="Parêntese esquerdo 3">
            <a:extLst>
              <a:ext uri="{FF2B5EF4-FFF2-40B4-BE49-F238E27FC236}">
                <a16:creationId xmlns:a16="http://schemas.microsoft.com/office/drawing/2014/main" id="{42DFB182-9A0A-4F69-B651-409573A6BAC9}"/>
              </a:ext>
            </a:extLst>
          </p:cNvPr>
          <p:cNvSpPr/>
          <p:nvPr/>
        </p:nvSpPr>
        <p:spPr>
          <a:xfrm>
            <a:off x="1314386" y="158995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6F9E71AB-81AF-4C54-A85C-3A4CA7B2701E}"/>
              </a:ext>
            </a:extLst>
          </p:cNvPr>
          <p:cNvSpPr/>
          <p:nvPr/>
        </p:nvSpPr>
        <p:spPr>
          <a:xfrm>
            <a:off x="352660" y="2889200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6" name="Parêntese esquerdo 5">
            <a:extLst>
              <a:ext uri="{FF2B5EF4-FFF2-40B4-BE49-F238E27FC236}">
                <a16:creationId xmlns:a16="http://schemas.microsoft.com/office/drawing/2014/main" id="{05327E81-4976-4D07-9C37-7BEF91359F57}"/>
              </a:ext>
            </a:extLst>
          </p:cNvPr>
          <p:cNvSpPr/>
          <p:nvPr/>
        </p:nvSpPr>
        <p:spPr>
          <a:xfrm rot="10800000">
            <a:off x="4667180" y="158995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Parêntese esquerdo 6">
            <a:extLst>
              <a:ext uri="{FF2B5EF4-FFF2-40B4-BE49-F238E27FC236}">
                <a16:creationId xmlns:a16="http://schemas.microsoft.com/office/drawing/2014/main" id="{65FEE949-142D-4126-BB1B-39F177A96633}"/>
              </a:ext>
            </a:extLst>
          </p:cNvPr>
          <p:cNvSpPr/>
          <p:nvPr/>
        </p:nvSpPr>
        <p:spPr>
          <a:xfrm>
            <a:off x="7397246" y="152899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9F5EF663-2EDC-42EC-9D6B-6D1BB7E38003}"/>
              </a:ext>
            </a:extLst>
          </p:cNvPr>
          <p:cNvSpPr/>
          <p:nvPr/>
        </p:nvSpPr>
        <p:spPr>
          <a:xfrm>
            <a:off x="6435520" y="2828240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11" name="Parêntese esquerdo 10">
            <a:extLst>
              <a:ext uri="{FF2B5EF4-FFF2-40B4-BE49-F238E27FC236}">
                <a16:creationId xmlns:a16="http://schemas.microsoft.com/office/drawing/2014/main" id="{7097305F-E884-4340-A99C-745AA7DEC151}"/>
              </a:ext>
            </a:extLst>
          </p:cNvPr>
          <p:cNvSpPr/>
          <p:nvPr/>
        </p:nvSpPr>
        <p:spPr>
          <a:xfrm rot="10800000">
            <a:off x="10750040" y="152899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47162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4A2F1D68-4B03-4C22-A67B-9AF61BF637C7}"/>
              </a:ext>
            </a:extLst>
          </p:cNvPr>
          <p:cNvGrpSpPr/>
          <p:nvPr/>
        </p:nvGrpSpPr>
        <p:grpSpPr>
          <a:xfrm>
            <a:off x="100128" y="2174401"/>
            <a:ext cx="3566497" cy="3011776"/>
            <a:chOff x="159033" y="2291745"/>
            <a:chExt cx="3566497" cy="30117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C53E8893-E604-4F31-8088-0CBE2C91FFCF}"/>
                </a:ext>
              </a:extLst>
            </p:cNvPr>
            <p:cNvSpPr/>
            <p:nvPr/>
          </p:nvSpPr>
          <p:spPr>
            <a:xfrm>
              <a:off x="159033" y="3214499"/>
              <a:ext cx="75533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t-PT" sz="6000" b="1" dirty="0">
                  <a:ln w="0"/>
                  <a:latin typeface="Helvetica" panose="020B0604020202020204" pitchFamily="34" charset="0"/>
                  <a:ea typeface="Verdana" panose="020B0604030504040204" pitchFamily="34" charset="0"/>
                  <a:cs typeface="Helvetica" panose="020B0604020202020204" pitchFamily="34" charset="0"/>
                </a:rPr>
                <a:t>2</a:t>
              </a:r>
            </a:p>
          </p:txBody>
        </p:sp>
        <p:pic>
          <p:nvPicPr>
            <p:cNvPr id="3" name="Imagem 2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0A2C60BB-3E33-493B-8088-00004128F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1737377" y="2291745"/>
              <a:ext cx="1296764" cy="3011776"/>
            </a:xfrm>
            <a:prstGeom prst="rect">
              <a:avLst/>
            </a:prstGeom>
          </p:spPr>
        </p:pic>
        <p:sp>
          <p:nvSpPr>
            <p:cNvPr id="4" name="Parêntese esquerdo 3">
              <a:extLst>
                <a:ext uri="{FF2B5EF4-FFF2-40B4-BE49-F238E27FC236}">
                  <a16:creationId xmlns:a16="http://schemas.microsoft.com/office/drawing/2014/main" id="{922510FD-1850-4933-9C17-81A7BF030879}"/>
                </a:ext>
              </a:extLst>
            </p:cNvPr>
            <p:cNvSpPr/>
            <p:nvPr/>
          </p:nvSpPr>
          <p:spPr>
            <a:xfrm>
              <a:off x="896736" y="2367048"/>
              <a:ext cx="590445" cy="2645668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6" name="Parêntese esquerdo 5">
              <a:extLst>
                <a:ext uri="{FF2B5EF4-FFF2-40B4-BE49-F238E27FC236}">
                  <a16:creationId xmlns:a16="http://schemas.microsoft.com/office/drawing/2014/main" id="{DE6F5124-0B1C-45FF-9D89-23A59E5ADBB0}"/>
                </a:ext>
              </a:extLst>
            </p:cNvPr>
            <p:cNvSpPr/>
            <p:nvPr/>
          </p:nvSpPr>
          <p:spPr>
            <a:xfrm rot="10800000">
              <a:off x="3135085" y="2367048"/>
              <a:ext cx="590445" cy="2645668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E8E8622D-0228-4896-AD39-C27626615F54}"/>
              </a:ext>
            </a:extLst>
          </p:cNvPr>
          <p:cNvGrpSpPr/>
          <p:nvPr/>
        </p:nvGrpSpPr>
        <p:grpSpPr>
          <a:xfrm>
            <a:off x="8325280" y="2059374"/>
            <a:ext cx="3584130" cy="3076887"/>
            <a:chOff x="141400" y="2367048"/>
            <a:chExt cx="3584130" cy="3076887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838E70F7-28CF-4B4E-8CB9-87052B063B80}"/>
                </a:ext>
              </a:extLst>
            </p:cNvPr>
            <p:cNvSpPr/>
            <p:nvPr/>
          </p:nvSpPr>
          <p:spPr>
            <a:xfrm>
              <a:off x="141400" y="3372379"/>
              <a:ext cx="755336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t-PT" sz="6000" b="1" dirty="0">
                  <a:ln w="0"/>
                  <a:latin typeface="Helvetica" panose="020B0604020202020204" pitchFamily="34" charset="0"/>
                  <a:ea typeface="Verdana" panose="020B0604030504040204" pitchFamily="34" charset="0"/>
                  <a:cs typeface="Helvetica" panose="020B0604020202020204" pitchFamily="34" charset="0"/>
                </a:rPr>
                <a:t>2</a:t>
              </a:r>
            </a:p>
          </p:txBody>
        </p:sp>
        <p:pic>
          <p:nvPicPr>
            <p:cNvPr id="16" name="Imagem 15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827382B6-5568-4BB4-88C0-08DD7D36D9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1737377" y="2383185"/>
              <a:ext cx="1296764" cy="3060750"/>
            </a:xfrm>
            <a:prstGeom prst="rect">
              <a:avLst/>
            </a:prstGeom>
          </p:spPr>
        </p:pic>
        <p:sp>
          <p:nvSpPr>
            <p:cNvPr id="17" name="Parêntese esquerdo 16">
              <a:extLst>
                <a:ext uri="{FF2B5EF4-FFF2-40B4-BE49-F238E27FC236}">
                  <a16:creationId xmlns:a16="http://schemas.microsoft.com/office/drawing/2014/main" id="{C37C0D12-1692-4874-A6A6-40146283296A}"/>
                </a:ext>
              </a:extLst>
            </p:cNvPr>
            <p:cNvSpPr/>
            <p:nvPr/>
          </p:nvSpPr>
          <p:spPr>
            <a:xfrm>
              <a:off x="896736" y="2367048"/>
              <a:ext cx="590445" cy="2645668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8" name="Parêntese esquerdo 17">
              <a:extLst>
                <a:ext uri="{FF2B5EF4-FFF2-40B4-BE49-F238E27FC236}">
                  <a16:creationId xmlns:a16="http://schemas.microsoft.com/office/drawing/2014/main" id="{F9A43C83-FEF6-461C-B9A0-B283DE023214}"/>
                </a:ext>
              </a:extLst>
            </p:cNvPr>
            <p:cNvSpPr/>
            <p:nvPr/>
          </p:nvSpPr>
          <p:spPr>
            <a:xfrm rot="10800000">
              <a:off x="3135085" y="2367048"/>
              <a:ext cx="590445" cy="2645668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21" name="Retângulo 20">
            <a:extLst>
              <a:ext uri="{FF2B5EF4-FFF2-40B4-BE49-F238E27FC236}">
                <a16:creationId xmlns:a16="http://schemas.microsoft.com/office/drawing/2014/main" id="{D2ED4442-8481-402C-BC31-589AED669A9A}"/>
              </a:ext>
            </a:extLst>
          </p:cNvPr>
          <p:cNvSpPr/>
          <p:nvPr/>
        </p:nvSpPr>
        <p:spPr>
          <a:xfrm>
            <a:off x="4157823" y="3064706"/>
            <a:ext cx="61266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6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3</a:t>
            </a: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C91F3ED6-09EA-49CF-81B7-FFFFA5433D6A}"/>
              </a:ext>
            </a:extLst>
          </p:cNvPr>
          <p:cNvGrpSpPr/>
          <p:nvPr/>
        </p:nvGrpSpPr>
        <p:grpSpPr>
          <a:xfrm>
            <a:off x="4740222" y="2114763"/>
            <a:ext cx="3087907" cy="3060751"/>
            <a:chOff x="3977409" y="1535553"/>
            <a:chExt cx="4237214" cy="4846320"/>
          </a:xfrm>
        </p:grpSpPr>
        <p:pic>
          <p:nvPicPr>
            <p:cNvPr id="19" name="Imagem 18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E3EEE926-9FC9-46FE-B21F-9AD934EC26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288" t="3704" r="16506" b="3704"/>
            <a:stretch/>
          </p:blipFill>
          <p:spPr>
            <a:xfrm>
              <a:off x="5215087" y="1535553"/>
              <a:ext cx="1779415" cy="4846320"/>
            </a:xfrm>
            <a:prstGeom prst="rect">
              <a:avLst/>
            </a:prstGeom>
          </p:spPr>
        </p:pic>
        <p:sp>
          <p:nvSpPr>
            <p:cNvPr id="20" name="Parêntese esquerdo 19">
              <a:extLst>
                <a:ext uri="{FF2B5EF4-FFF2-40B4-BE49-F238E27FC236}">
                  <a16:creationId xmlns:a16="http://schemas.microsoft.com/office/drawing/2014/main" id="{45ED8D2F-606C-4B42-8FD9-C4BBB2908098}"/>
                </a:ext>
              </a:extLst>
            </p:cNvPr>
            <p:cNvSpPr/>
            <p:nvPr/>
          </p:nvSpPr>
          <p:spPr>
            <a:xfrm>
              <a:off x="3977409" y="1717685"/>
              <a:ext cx="884420" cy="4257207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Parêntese esquerdo 21">
              <a:extLst>
                <a:ext uri="{FF2B5EF4-FFF2-40B4-BE49-F238E27FC236}">
                  <a16:creationId xmlns:a16="http://schemas.microsoft.com/office/drawing/2014/main" id="{E7034F00-97FE-4271-AF13-BA45C293496A}"/>
                </a:ext>
              </a:extLst>
            </p:cNvPr>
            <p:cNvSpPr/>
            <p:nvPr/>
          </p:nvSpPr>
          <p:spPr>
            <a:xfrm rot="10800000">
              <a:off x="7330203" y="1717685"/>
              <a:ext cx="884420" cy="4257207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468878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5060301" y="2998113"/>
            <a:ext cx="207140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</a:t>
            </a:r>
            <a:r>
              <a:rPr lang="pt-PT" sz="500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loop</a:t>
            </a:r>
            <a:endParaRPr lang="pt-PT" sz="500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07F8F71D-CC8C-492C-BA7E-8227EBAA43C4}"/>
              </a:ext>
            </a:extLst>
          </p:cNvPr>
          <p:cNvGrpSpPr/>
          <p:nvPr/>
        </p:nvGrpSpPr>
        <p:grpSpPr>
          <a:xfrm>
            <a:off x="1357598" y="1432560"/>
            <a:ext cx="9476803" cy="4846320"/>
            <a:chOff x="1708958" y="1508760"/>
            <a:chExt cx="9476803" cy="4846320"/>
          </a:xfrm>
        </p:grpSpPr>
        <p:pic>
          <p:nvPicPr>
            <p:cNvPr id="9" name="Imagem 8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A8D52094-3217-42C7-B604-28A20AC8B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1708958" y="1508760"/>
              <a:ext cx="2557843" cy="4846320"/>
            </a:xfrm>
            <a:prstGeom prst="rect">
              <a:avLst/>
            </a:prstGeom>
          </p:spPr>
        </p:pic>
        <p:pic>
          <p:nvPicPr>
            <p:cNvPr id="4" name="Imagem 3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B6B6FBC8-03FA-44AA-882B-367D0C4537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5168438" y="1508760"/>
              <a:ext cx="2557843" cy="4846320"/>
            </a:xfrm>
            <a:prstGeom prst="rect">
              <a:avLst/>
            </a:prstGeom>
          </p:spPr>
        </p:pic>
        <p:pic>
          <p:nvPicPr>
            <p:cNvPr id="5" name="Imagem 4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A8D593EF-1305-4FC8-A31F-DD36B2797C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8627918" y="1508760"/>
              <a:ext cx="2557843" cy="48463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A8D52094-3217-42C7-B604-28A20AC8B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3828" r="61429" b="3580"/>
          <a:stretch/>
        </p:blipFill>
        <p:spPr>
          <a:xfrm>
            <a:off x="5151120" y="1113268"/>
            <a:ext cx="2557843" cy="4846320"/>
          </a:xfrm>
          <a:prstGeom prst="rect">
            <a:avLst/>
          </a:prstGeom>
        </p:spPr>
      </p:pic>
      <p:sp>
        <p:nvSpPr>
          <p:cNvPr id="3" name="Parêntese esquerdo 2">
            <a:extLst>
              <a:ext uri="{FF2B5EF4-FFF2-40B4-BE49-F238E27FC236}">
                <a16:creationId xmlns:a16="http://schemas.microsoft.com/office/drawing/2014/main" id="{4B21D036-5471-4FF9-A1D1-D45C93E50C23}"/>
              </a:ext>
            </a:extLst>
          </p:cNvPr>
          <p:cNvSpPr/>
          <p:nvPr/>
        </p:nvSpPr>
        <p:spPr>
          <a:xfrm>
            <a:off x="3723307" y="1407825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AFA7F28-4B82-4182-97EF-FF4263E98C6C}"/>
              </a:ext>
            </a:extLst>
          </p:cNvPr>
          <p:cNvSpPr/>
          <p:nvPr/>
        </p:nvSpPr>
        <p:spPr>
          <a:xfrm>
            <a:off x="2531980" y="2998113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3</a:t>
            </a:r>
          </a:p>
        </p:txBody>
      </p:sp>
      <p:sp>
        <p:nvSpPr>
          <p:cNvPr id="8" name="Parêntese esquerdo 7">
            <a:extLst>
              <a:ext uri="{FF2B5EF4-FFF2-40B4-BE49-F238E27FC236}">
                <a16:creationId xmlns:a16="http://schemas.microsoft.com/office/drawing/2014/main" id="{956D5272-3F5F-4323-B95B-5FBAB1F2485F}"/>
              </a:ext>
            </a:extLst>
          </p:cNvPr>
          <p:cNvSpPr/>
          <p:nvPr/>
        </p:nvSpPr>
        <p:spPr>
          <a:xfrm rot="10800000">
            <a:off x="8252356" y="1407824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8820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A8D52094-3217-42C7-B604-28A20AC8B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3828" r="61429" b="3580"/>
          <a:stretch/>
        </p:blipFill>
        <p:spPr>
          <a:xfrm>
            <a:off x="5151120" y="1113268"/>
            <a:ext cx="2557843" cy="4846320"/>
          </a:xfrm>
          <a:prstGeom prst="rect">
            <a:avLst/>
          </a:prstGeom>
        </p:spPr>
      </p:pic>
      <p:sp>
        <p:nvSpPr>
          <p:cNvPr id="3" name="Parêntese esquerdo 2">
            <a:extLst>
              <a:ext uri="{FF2B5EF4-FFF2-40B4-BE49-F238E27FC236}">
                <a16:creationId xmlns:a16="http://schemas.microsoft.com/office/drawing/2014/main" id="{4B21D036-5471-4FF9-A1D1-D45C93E50C23}"/>
              </a:ext>
            </a:extLst>
          </p:cNvPr>
          <p:cNvSpPr/>
          <p:nvPr/>
        </p:nvSpPr>
        <p:spPr>
          <a:xfrm>
            <a:off x="3723307" y="1407825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AFA7F28-4B82-4182-97EF-FF4263E98C6C}"/>
              </a:ext>
            </a:extLst>
          </p:cNvPr>
          <p:cNvSpPr/>
          <p:nvPr/>
        </p:nvSpPr>
        <p:spPr>
          <a:xfrm>
            <a:off x="2531980" y="2998113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8" name="Parêntese esquerdo 7">
            <a:extLst>
              <a:ext uri="{FF2B5EF4-FFF2-40B4-BE49-F238E27FC236}">
                <a16:creationId xmlns:a16="http://schemas.microsoft.com/office/drawing/2014/main" id="{956D5272-3F5F-4323-B95B-5FBAB1F2485F}"/>
              </a:ext>
            </a:extLst>
          </p:cNvPr>
          <p:cNvSpPr/>
          <p:nvPr/>
        </p:nvSpPr>
        <p:spPr>
          <a:xfrm rot="10800000">
            <a:off x="8252356" y="1407824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65023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A8D52094-3217-42C7-B604-28A20AC8B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3828" r="61429" b="3580"/>
          <a:stretch/>
        </p:blipFill>
        <p:spPr>
          <a:xfrm>
            <a:off x="5151120" y="1113268"/>
            <a:ext cx="2557843" cy="4846320"/>
          </a:xfrm>
          <a:prstGeom prst="rect">
            <a:avLst/>
          </a:prstGeom>
        </p:spPr>
      </p:pic>
      <p:sp>
        <p:nvSpPr>
          <p:cNvPr id="3" name="Parêntese esquerdo 2">
            <a:extLst>
              <a:ext uri="{FF2B5EF4-FFF2-40B4-BE49-F238E27FC236}">
                <a16:creationId xmlns:a16="http://schemas.microsoft.com/office/drawing/2014/main" id="{4B21D036-5471-4FF9-A1D1-D45C93E50C23}"/>
              </a:ext>
            </a:extLst>
          </p:cNvPr>
          <p:cNvSpPr/>
          <p:nvPr/>
        </p:nvSpPr>
        <p:spPr>
          <a:xfrm>
            <a:off x="3723307" y="1407825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AFA7F28-4B82-4182-97EF-FF4263E98C6C}"/>
              </a:ext>
            </a:extLst>
          </p:cNvPr>
          <p:cNvSpPr/>
          <p:nvPr/>
        </p:nvSpPr>
        <p:spPr>
          <a:xfrm>
            <a:off x="2531980" y="2998113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4</a:t>
            </a:r>
          </a:p>
        </p:txBody>
      </p:sp>
      <p:sp>
        <p:nvSpPr>
          <p:cNvPr id="8" name="Parêntese esquerdo 7">
            <a:extLst>
              <a:ext uri="{FF2B5EF4-FFF2-40B4-BE49-F238E27FC236}">
                <a16:creationId xmlns:a16="http://schemas.microsoft.com/office/drawing/2014/main" id="{956D5272-3F5F-4323-B95B-5FBAB1F2485F}"/>
              </a:ext>
            </a:extLst>
          </p:cNvPr>
          <p:cNvSpPr/>
          <p:nvPr/>
        </p:nvSpPr>
        <p:spPr>
          <a:xfrm rot="10800000">
            <a:off x="8252356" y="1407824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106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A8D52094-3217-42C7-B604-28A20AC8B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3828" r="61429" b="3580"/>
          <a:stretch/>
        </p:blipFill>
        <p:spPr>
          <a:xfrm>
            <a:off x="3631277" y="1173480"/>
            <a:ext cx="1942406" cy="4846320"/>
          </a:xfrm>
          <a:prstGeom prst="rect">
            <a:avLst/>
          </a:prstGeom>
        </p:spPr>
      </p:pic>
      <p:pic>
        <p:nvPicPr>
          <p:cNvPr id="10" name="Imagem 9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516B45CF-6F4A-47F3-A4D6-146E1BA3CE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88" t="3704" r="16506" b="3704"/>
          <a:stretch/>
        </p:blipFill>
        <p:spPr>
          <a:xfrm>
            <a:off x="6984077" y="1173480"/>
            <a:ext cx="1942406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0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êntese esquerdo 3">
            <a:extLst>
              <a:ext uri="{FF2B5EF4-FFF2-40B4-BE49-F238E27FC236}">
                <a16:creationId xmlns:a16="http://schemas.microsoft.com/office/drawing/2014/main" id="{42DFB182-9A0A-4F69-B651-409573A6BAC9}"/>
              </a:ext>
            </a:extLst>
          </p:cNvPr>
          <p:cNvSpPr/>
          <p:nvPr/>
        </p:nvSpPr>
        <p:spPr>
          <a:xfrm>
            <a:off x="4049981" y="143755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6F9E71AB-81AF-4C54-A85C-3A4CA7B2701E}"/>
              </a:ext>
            </a:extLst>
          </p:cNvPr>
          <p:cNvSpPr/>
          <p:nvPr/>
        </p:nvSpPr>
        <p:spPr>
          <a:xfrm>
            <a:off x="3088255" y="2736800"/>
            <a:ext cx="7553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8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6" name="Parêntese esquerdo 5">
            <a:extLst>
              <a:ext uri="{FF2B5EF4-FFF2-40B4-BE49-F238E27FC236}">
                <a16:creationId xmlns:a16="http://schemas.microsoft.com/office/drawing/2014/main" id="{05327E81-4976-4D07-9C37-7BEF91359F57}"/>
              </a:ext>
            </a:extLst>
          </p:cNvPr>
          <p:cNvSpPr/>
          <p:nvPr/>
        </p:nvSpPr>
        <p:spPr>
          <a:xfrm rot="10800000">
            <a:off x="7402775" y="1437556"/>
            <a:ext cx="884420" cy="4257207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Imagem 6" descr="Uma imagem com rapaz, pessoa, vestuário, Desenho animado&#10;&#10;Descrição gerada automaticamente">
            <a:extLst>
              <a:ext uri="{FF2B5EF4-FFF2-40B4-BE49-F238E27FC236}">
                <a16:creationId xmlns:a16="http://schemas.microsoft.com/office/drawing/2014/main" id="{024C875E-90E8-4B6B-99C6-B74CD2B1EF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88" t="3704" r="16506" b="3704"/>
          <a:stretch/>
        </p:blipFill>
        <p:spPr>
          <a:xfrm>
            <a:off x="5197384" y="1090248"/>
            <a:ext cx="1942406" cy="48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97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1669E70F-F7B8-42A4-91CC-179105242707}"/>
              </a:ext>
            </a:extLst>
          </p:cNvPr>
          <p:cNvGrpSpPr/>
          <p:nvPr/>
        </p:nvGrpSpPr>
        <p:grpSpPr>
          <a:xfrm>
            <a:off x="3088255" y="1255424"/>
            <a:ext cx="5198940" cy="4846320"/>
            <a:chOff x="2981575" y="1240184"/>
            <a:chExt cx="5198940" cy="4846320"/>
          </a:xfrm>
        </p:grpSpPr>
        <p:pic>
          <p:nvPicPr>
            <p:cNvPr id="9" name="Imagem 8" descr="Uma imagem com rapaz, pessoa, vestuário, Desenho animado&#10;&#10;Descrição gerada automaticamente">
              <a:extLst>
                <a:ext uri="{FF2B5EF4-FFF2-40B4-BE49-F238E27FC236}">
                  <a16:creationId xmlns:a16="http://schemas.microsoft.com/office/drawing/2014/main" id="{A8D52094-3217-42C7-B604-28A20AC8B6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65" t="3828" r="61429" b="3580"/>
            <a:stretch/>
          </p:blipFill>
          <p:spPr>
            <a:xfrm>
              <a:off x="5124797" y="1240184"/>
              <a:ext cx="1942406" cy="4846320"/>
            </a:xfrm>
            <a:prstGeom prst="rect">
              <a:avLst/>
            </a:prstGeom>
          </p:spPr>
        </p:pic>
        <p:sp>
          <p:nvSpPr>
            <p:cNvPr id="4" name="Parêntese esquerdo 3">
              <a:extLst>
                <a:ext uri="{FF2B5EF4-FFF2-40B4-BE49-F238E27FC236}">
                  <a16:creationId xmlns:a16="http://schemas.microsoft.com/office/drawing/2014/main" id="{42DFB182-9A0A-4F69-B651-409573A6BAC9}"/>
                </a:ext>
              </a:extLst>
            </p:cNvPr>
            <p:cNvSpPr/>
            <p:nvPr/>
          </p:nvSpPr>
          <p:spPr>
            <a:xfrm>
              <a:off x="3943301" y="1422316"/>
              <a:ext cx="884420" cy="4257207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6F9E71AB-81AF-4C54-A85C-3A4CA7B2701E}"/>
                </a:ext>
              </a:extLst>
            </p:cNvPr>
            <p:cNvSpPr/>
            <p:nvPr/>
          </p:nvSpPr>
          <p:spPr>
            <a:xfrm>
              <a:off x="2981575" y="2721560"/>
              <a:ext cx="755336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pt-PT" sz="8000" b="1" dirty="0">
                  <a:ln w="0"/>
                  <a:latin typeface="Helvetica" panose="020B0604020202020204" pitchFamily="34" charset="0"/>
                  <a:ea typeface="Verdana" panose="020B0604030504040204" pitchFamily="34" charset="0"/>
                  <a:cs typeface="Helvetica" panose="020B0604020202020204" pitchFamily="34" charset="0"/>
                </a:rPr>
                <a:t>2</a:t>
              </a:r>
            </a:p>
          </p:txBody>
        </p:sp>
        <p:sp>
          <p:nvSpPr>
            <p:cNvPr id="6" name="Parêntese esquerdo 5">
              <a:extLst>
                <a:ext uri="{FF2B5EF4-FFF2-40B4-BE49-F238E27FC236}">
                  <a16:creationId xmlns:a16="http://schemas.microsoft.com/office/drawing/2014/main" id="{05327E81-4976-4D07-9C37-7BEF91359F57}"/>
                </a:ext>
              </a:extLst>
            </p:cNvPr>
            <p:cNvSpPr/>
            <p:nvPr/>
          </p:nvSpPr>
          <p:spPr>
            <a:xfrm rot="10800000">
              <a:off x="7296095" y="1422316"/>
              <a:ext cx="884420" cy="4257207"/>
            </a:xfrm>
            <a:prstGeom prst="leftBracket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36569970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</TotalTime>
  <Words>737</Words>
  <Application>Microsoft Office PowerPoint</Application>
  <PresentationFormat>Ecrã Panorâmico</PresentationFormat>
  <Paragraphs>71</Paragraphs>
  <Slides>13</Slides>
  <Notes>13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56</cp:revision>
  <dcterms:created xsi:type="dcterms:W3CDTF">2023-12-18T09:39:58Z</dcterms:created>
  <dcterms:modified xsi:type="dcterms:W3CDTF">2024-09-19T12:27:20Z</dcterms:modified>
</cp:coreProperties>
</file>